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CE6E5-4CF8-44B2-891B-4AB9CB178B04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6B41-7FCA-4DC9-861C-3221DFD4D7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mhschool.com/ss/ca/images/img_g5u7_quiz_missou_c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70933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lmeadows2</dc:creator>
  <cp:lastModifiedBy>lmeadows2</cp:lastModifiedBy>
  <cp:revision>2</cp:revision>
  <dcterms:created xsi:type="dcterms:W3CDTF">2013-10-20T12:34:33Z</dcterms:created>
  <dcterms:modified xsi:type="dcterms:W3CDTF">2013-10-20T12:47:30Z</dcterms:modified>
</cp:coreProperties>
</file>