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9"/>
  </p:notesMasterIdLst>
  <p:sldIdLst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824"/>
  </p:normalViewPr>
  <p:slideViewPr>
    <p:cSldViewPr snapToGrid="0" snapToObjects="1">
      <p:cViewPr varScale="1">
        <p:scale>
          <a:sx n="87" d="100"/>
          <a:sy n="87" d="100"/>
        </p:scale>
        <p:origin x="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9F68-2930-924B-A09D-2EEFDD7B9CF6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70E9-6F35-5A4E-BD36-C546AB61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387B-310B-C640-BC8F-B3F53DE49F6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62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Image</a:t>
            </a:r>
            <a:r>
              <a:rPr lang="en-US" baseline="0" dirty="0" smtClean="0">
                <a:latin typeface="Calibri" charset="0"/>
              </a:rPr>
              <a:t> retrieved from the Library of Congress at </a:t>
            </a:r>
            <a:r>
              <a:rPr lang="en-US" dirty="0" smtClean="0">
                <a:latin typeface="Calibri" charset="0"/>
              </a:rPr>
              <a:t>https://</a:t>
            </a:r>
            <a:r>
              <a:rPr lang="en-US" dirty="0" err="1" smtClean="0">
                <a:latin typeface="Calibri" charset="0"/>
              </a:rPr>
              <a:t>www.loc.gov</a:t>
            </a:r>
            <a:r>
              <a:rPr lang="en-US" dirty="0" smtClean="0">
                <a:latin typeface="Calibri" charset="0"/>
              </a:rPr>
              <a:t>/item/74693207/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Image</a:t>
            </a:r>
            <a:r>
              <a:rPr lang="en-US" baseline="0" dirty="0" smtClean="0">
                <a:latin typeface="Calibri" charset="0"/>
              </a:rPr>
              <a:t> retrieved from the Library of Congress at </a:t>
            </a:r>
            <a:r>
              <a:rPr lang="en-US" dirty="0" smtClean="0">
                <a:latin typeface="Calibri" charset="0"/>
              </a:rPr>
              <a:t>https://</a:t>
            </a:r>
            <a:r>
              <a:rPr lang="en-US" dirty="0" err="1" smtClean="0">
                <a:latin typeface="Calibri" charset="0"/>
              </a:rPr>
              <a:t>www.loc.gov</a:t>
            </a:r>
            <a:r>
              <a:rPr lang="en-US" dirty="0" smtClean="0">
                <a:latin typeface="Calibri" charset="0"/>
              </a:rPr>
              <a:t>/item/92522389/</a:t>
            </a:r>
            <a:endParaRPr lang="en-US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Image retrieved from the Library of Congress </a:t>
            </a:r>
            <a:r>
              <a:rPr lang="en-US" smtClean="0">
                <a:latin typeface="Calibri" charset="0"/>
              </a:rPr>
              <a:t>at https</a:t>
            </a:r>
            <a:r>
              <a:rPr lang="en-US" dirty="0" smtClean="0">
                <a:latin typeface="Calibri" charset="0"/>
              </a:rPr>
              <a:t>://</a:t>
            </a:r>
            <a:r>
              <a:rPr lang="en-US" dirty="0" err="1" smtClean="0">
                <a:latin typeface="Calibri" charset="0"/>
              </a:rPr>
              <a:t>www.loc.gov</a:t>
            </a:r>
            <a:r>
              <a:rPr lang="en-US" dirty="0" smtClean="0">
                <a:latin typeface="Calibri" charset="0"/>
              </a:rPr>
              <a:t>/item/96505333/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title slide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93140" y="4204970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date  |  other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Type here //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0146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AD0D72-563E-C546-8F38-C09D4850983F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3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320A0F-624D-3D47-BB99-E43F1C94E905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5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8527" y="3436620"/>
            <a:ext cx="6502400" cy="768350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The Gold Rush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13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4243" y="589280"/>
            <a:ext cx="7365768" cy="3596175"/>
          </a:xfrm>
        </p:spPr>
        <p:txBody>
          <a:bodyPr/>
          <a:lstStyle/>
          <a:p>
            <a:pPr algn="l"/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Central Historical Question:</a:t>
            </a:r>
          </a:p>
          <a:p>
            <a:r>
              <a:rPr lang="en-US" b="0" i="1" dirty="0" smtClean="0"/>
              <a:t>How did the Gold Rush affect San Francisco?</a:t>
            </a:r>
            <a:endParaRPr lang="en-US" i="1" dirty="0"/>
          </a:p>
          <a:p>
            <a:r>
              <a:rPr lang="en-US" i="1" dirty="0" smtClean="0"/>
              <a:t> </a:t>
            </a:r>
          </a:p>
          <a:p>
            <a:pPr algn="l"/>
            <a:endParaRPr lang="en-US" i="1" dirty="0"/>
          </a:p>
          <a:p>
            <a:pPr algn="l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829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584201" y="166908"/>
            <a:ext cx="8559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“View of San Francisco in 1846-1847 before the Discovery of Gold”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Artist: </a:t>
            </a:r>
            <a:r>
              <a:rPr lang="en-US" sz="1600" dirty="0" err="1" smtClean="0">
                <a:solidFill>
                  <a:prstClr val="black"/>
                </a:solidFill>
                <a:latin typeface="Helvetica" charset="0"/>
              </a:rPr>
              <a:t>Bosqui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 Eng. &amp; Print Company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Date created: 1884 (designed and copied from views taken at the time).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80" y="997905"/>
            <a:ext cx="7428426" cy="5650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563563" y="208829"/>
            <a:ext cx="7399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charset="0"/>
              </a:rPr>
              <a:t>“San Francisco”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charset="0"/>
              </a:rPr>
              <a:t>Artist: Frank Marryat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charset="0"/>
              </a:rPr>
              <a:t>Date created: 1850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3" y="1132159"/>
            <a:ext cx="7847371" cy="5539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25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677863" y="249238"/>
            <a:ext cx="7399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Helvetica" charset="0"/>
              </a:rPr>
              <a:t>“San Francisco, 1862, from Russian Hill”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Helvetica" charset="0"/>
              </a:rPr>
              <a:t>Artist: C.B. Gifford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Helvetica" charset="0"/>
              </a:rPr>
              <a:t>Date created: 1862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latin typeface="Helvetica" charset="0"/>
            </a:endParaRPr>
          </a:p>
        </p:txBody>
      </p:sp>
      <p:pic>
        <p:nvPicPr>
          <p:cNvPr id="6" name="Picture 5" descr="Screen Shot 2016-06-29 at 1.42.55 PM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240" y="1340164"/>
            <a:ext cx="7603264" cy="52892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26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124</Words>
  <Application>Microsoft Macintosh PowerPoint</Application>
  <PresentationFormat>On-screen Show (4:3)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</vt:lpstr>
      <vt:lpstr>Lucida Sans</vt:lpstr>
      <vt:lpstr>ＭＳ Ｐゴシック</vt:lpstr>
      <vt:lpstr>Times</vt:lpstr>
      <vt:lpstr>1_Title Slide</vt:lpstr>
      <vt:lpstr>2_Transition Slide</vt:lpstr>
      <vt:lpstr>8_Basic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History Education Group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 Breakstone</dc:creator>
  <cp:lastModifiedBy>Microsoft Office User</cp:lastModifiedBy>
  <cp:revision>30</cp:revision>
  <dcterms:created xsi:type="dcterms:W3CDTF">2017-04-26T17:14:46Z</dcterms:created>
  <dcterms:modified xsi:type="dcterms:W3CDTF">2017-09-13T21:28:32Z</dcterms:modified>
</cp:coreProperties>
</file>