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75" r:id="rId2"/>
    <p:sldMasterId id="2147483678" r:id="rId3"/>
  </p:sldMasterIdLst>
  <p:notesMasterIdLst>
    <p:notesMasterId r:id="rId9"/>
  </p:notesMasterIdLst>
  <p:sldIdLst>
    <p:sldId id="260" r:id="rId4"/>
    <p:sldId id="263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9"/>
  </p:normalViewPr>
  <p:slideViewPr>
    <p:cSldViewPr snapToGrid="0" snapToObjects="1">
      <p:cViewPr>
        <p:scale>
          <a:sx n="100" d="100"/>
          <a:sy n="100" d="100"/>
        </p:scale>
        <p:origin x="142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31631-B02E-A84F-A222-4737666AAD78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1B11-E3FA-1C44-A8BC-F4FFDB94E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4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7E42632-57EA-CC49-864A-82332DCC57AD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Image retrieved from the Library of Congress 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www.loc.gov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/item/2008661777/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A0B351-532C-7842-8D56-6A0C992D7CF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Image retrieved from the Library of Congress at https://</a:t>
            </a:r>
            <a:r>
              <a:rPr lang="en-US" dirty="0" err="1" smtClean="0">
                <a:latin typeface="Calibri" charset="0"/>
              </a:rPr>
              <a:t>www.loc.gov</a:t>
            </a:r>
            <a:r>
              <a:rPr lang="en-US" smtClean="0">
                <a:latin typeface="Calibri" charset="0"/>
              </a:rPr>
              <a:t>/item/cph26998/</a:t>
            </a:r>
            <a:endParaRPr lang="en-US" dirty="0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A0B351-532C-7842-8D56-6A0C992D7CF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53F41-EB95-0E4B-A401-E616F3AD4C6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496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22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DAD0D72-563E-C546-8F38-C09D4850983F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8320A0F-624D-3D47-BB99-E43F1C94E905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5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54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B51C0FA-AC45-DA4D-90D8-5CD973CDAFA1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0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0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65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RLH_Transition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4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904875" y="3391647"/>
            <a:ext cx="6502400" cy="119781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Helvetica" charset="0"/>
              </a:rPr>
              <a:t>The Boston Massacre </a:t>
            </a:r>
            <a:endParaRPr lang="en-US" dirty="0">
              <a:latin typeface="Helvetica" charset="0"/>
              <a:ea typeface="ＭＳ Ｐゴシック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8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728663" y="1465263"/>
            <a:ext cx="7772400" cy="39830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dirty="0">
                <a:latin typeface="Helvetica" charset="0"/>
                <a:cs typeface="Helvetica" charset="0"/>
              </a:rPr>
              <a:t>Central Historical Question</a:t>
            </a:r>
          </a:p>
          <a:p>
            <a:r>
              <a:rPr lang="en-US" b="0" i="1" dirty="0" smtClean="0">
                <a:latin typeface="Helvetica" charset="0"/>
                <a:cs typeface="Helvetica" charset="0"/>
              </a:rPr>
              <a:t>What happened in Boston </a:t>
            </a:r>
          </a:p>
          <a:p>
            <a:r>
              <a:rPr lang="en-US" b="0" i="1" dirty="0" smtClean="0">
                <a:latin typeface="Helvetica" charset="0"/>
                <a:cs typeface="Helvetica" charset="0"/>
              </a:rPr>
              <a:t>on March 5, 1770? </a:t>
            </a:r>
            <a:endParaRPr lang="en-US" b="0" i="1" dirty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97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7"/>
          <p:cNvSpPr txBox="1">
            <a:spLocks noChangeArrowheads="1"/>
          </p:cNvSpPr>
          <p:nvPr/>
        </p:nvSpPr>
        <p:spPr bwMode="auto">
          <a:xfrm>
            <a:off x="677863" y="490538"/>
            <a:ext cx="7399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Helvetica" charset="0"/>
              </a:rPr>
              <a:t>Image 1</a:t>
            </a:r>
          </a:p>
        </p:txBody>
      </p:sp>
      <p:pic>
        <p:nvPicPr>
          <p:cNvPr id="2" name="Picture 1" descr="01657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4054" r="2582" b="23368"/>
          <a:stretch/>
        </p:blipFill>
        <p:spPr>
          <a:xfrm>
            <a:off x="1440265" y="1355673"/>
            <a:ext cx="5874531" cy="526892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2196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7"/>
          <p:cNvSpPr txBox="1">
            <a:spLocks noChangeArrowheads="1"/>
          </p:cNvSpPr>
          <p:nvPr/>
        </p:nvSpPr>
        <p:spPr bwMode="auto">
          <a:xfrm>
            <a:off x="677863" y="490538"/>
            <a:ext cx="7399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Helvetica" charset="0"/>
              </a:rPr>
              <a:t>Image 2</a:t>
            </a:r>
          </a:p>
        </p:txBody>
      </p:sp>
      <p:pic>
        <p:nvPicPr>
          <p:cNvPr id="5" name="Picture 4" descr="nellf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389293"/>
            <a:ext cx="7654084" cy="516616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867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llf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r="4161"/>
          <a:stretch/>
        </p:blipFill>
        <p:spPr>
          <a:xfrm>
            <a:off x="4473007" y="1399424"/>
            <a:ext cx="4427298" cy="33220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473007" y="4886536"/>
            <a:ext cx="3735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William Nell, 1855</a:t>
            </a:r>
          </a:p>
          <a:p>
            <a:r>
              <a:rPr lang="en-US" sz="2200" i="1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The Colored Patriots of the American Revolution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4886536"/>
            <a:ext cx="39454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Paul Revere, </a:t>
            </a:r>
            <a:r>
              <a:rPr lang="en-US" sz="2200" dirty="0" smtClean="0">
                <a:latin typeface="Helvetica" charset="0"/>
                <a:ea typeface="Helvetica" charset="0"/>
                <a:cs typeface="Helvetica" charset="0"/>
              </a:rPr>
              <a:t>March 28, 1770</a:t>
            </a:r>
          </a:p>
          <a:p>
            <a:pPr algn="r"/>
            <a:r>
              <a:rPr lang="en-US" sz="2200" i="1" dirty="0" smtClean="0">
                <a:latin typeface="Helvetica" charset="0"/>
                <a:ea typeface="Helvetica" charset="0"/>
                <a:cs typeface="Helvetica" charset="0"/>
              </a:rPr>
              <a:t>The Bloody Massacre</a:t>
            </a:r>
          </a:p>
          <a:p>
            <a:pPr algn="r"/>
            <a:r>
              <a:rPr lang="en-US" sz="2200" i="1" dirty="0" smtClean="0">
                <a:latin typeface="Helvetica" charset="0"/>
                <a:ea typeface="Helvetica" charset="0"/>
                <a:cs typeface="Helvetica" charset="0"/>
              </a:rPr>
              <a:t>Perpetrated in King Street on March 5</a:t>
            </a:r>
            <a:r>
              <a:rPr lang="en-US" sz="2200" i="1" baseline="30000" dirty="0" smtClean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2200" i="1" dirty="0" smtClean="0">
                <a:latin typeface="Helvetica" charset="0"/>
                <a:ea typeface="Helvetica" charset="0"/>
                <a:cs typeface="Helvetica" charset="0"/>
              </a:rPr>
              <a:t> 1770 by a party of the 29</a:t>
            </a:r>
            <a:r>
              <a:rPr lang="en-US" sz="2200" i="1" baseline="30000" dirty="0" smtClean="0">
                <a:latin typeface="Helvetica" charset="0"/>
                <a:ea typeface="Helvetica" charset="0"/>
                <a:cs typeface="Helvetica" charset="0"/>
              </a:rPr>
              <a:t>th</a:t>
            </a:r>
            <a:r>
              <a:rPr lang="en-US" sz="2200" i="1" dirty="0" smtClean="0">
                <a:latin typeface="Helvetica" charset="0"/>
                <a:ea typeface="Helvetica" charset="0"/>
                <a:cs typeface="Helvetica" charset="0"/>
              </a:rPr>
              <a:t> Regiment</a:t>
            </a:r>
            <a:endParaRPr lang="en-US" sz="22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1 &amp; Image 2</a:t>
            </a:r>
            <a:endParaRPr lang="en-US" dirty="0"/>
          </a:p>
        </p:txBody>
      </p:sp>
      <p:pic>
        <p:nvPicPr>
          <p:cNvPr id="5" name="Picture 4" descr="01657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2383" r="2754" b="22611"/>
          <a:stretch/>
        </p:blipFill>
        <p:spPr>
          <a:xfrm>
            <a:off x="414552" y="1399424"/>
            <a:ext cx="3745823" cy="3487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058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2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89</Words>
  <Application>Microsoft Macintosh PowerPoint</Application>
  <PresentationFormat>On-screen Show (4:3)</PresentationFormat>
  <Paragraphs>18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Helvetica</vt:lpstr>
      <vt:lpstr>Lucida Sans</vt:lpstr>
      <vt:lpstr>ＭＳ Ｐゴシック</vt:lpstr>
      <vt:lpstr>Times</vt:lpstr>
      <vt:lpstr>2_Title Slide</vt:lpstr>
      <vt:lpstr>5_Basic Slide</vt:lpstr>
      <vt:lpstr>3_Transition Slide</vt:lpstr>
      <vt:lpstr>PowerPoint Presentation</vt:lpstr>
      <vt:lpstr>PowerPoint Presentation</vt:lpstr>
      <vt:lpstr>PowerPoint Presentation</vt:lpstr>
      <vt:lpstr>PowerPoint Presentation</vt:lpstr>
      <vt:lpstr>Image 1 &amp; Image 2</vt:lpstr>
    </vt:vector>
  </TitlesOfParts>
  <Company>Stanford History Education Group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 Breakstone</dc:creator>
  <cp:lastModifiedBy>Microsoft Office User</cp:lastModifiedBy>
  <cp:revision>16</cp:revision>
  <dcterms:created xsi:type="dcterms:W3CDTF">2016-10-23T23:50:51Z</dcterms:created>
  <dcterms:modified xsi:type="dcterms:W3CDTF">2017-08-23T20:07:51Z</dcterms:modified>
</cp:coreProperties>
</file>